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8" r:id="rId2"/>
    <p:sldId id="269" r:id="rId3"/>
    <p:sldId id="259" r:id="rId4"/>
    <p:sldId id="264" r:id="rId5"/>
    <p:sldId id="260" r:id="rId6"/>
    <p:sldId id="265" r:id="rId7"/>
    <p:sldId id="261" r:id="rId8"/>
    <p:sldId id="291" r:id="rId9"/>
    <p:sldId id="267" r:id="rId10"/>
    <p:sldId id="262" r:id="rId11"/>
    <p:sldId id="263" r:id="rId12"/>
    <p:sldId id="292" r:id="rId13"/>
    <p:sldId id="270" r:id="rId14"/>
    <p:sldId id="275" r:id="rId15"/>
    <p:sldId id="271" r:id="rId16"/>
    <p:sldId id="282" r:id="rId17"/>
    <p:sldId id="284" r:id="rId18"/>
    <p:sldId id="285" r:id="rId19"/>
    <p:sldId id="283" r:id="rId20"/>
    <p:sldId id="272" r:id="rId21"/>
    <p:sldId id="286" r:id="rId22"/>
    <p:sldId id="287" r:id="rId23"/>
    <p:sldId id="273" r:id="rId24"/>
    <p:sldId id="289" r:id="rId25"/>
    <p:sldId id="288" r:id="rId26"/>
    <p:sldId id="278" r:id="rId27"/>
    <p:sldId id="290" r:id="rId28"/>
    <p:sldId id="274" r:id="rId29"/>
    <p:sldId id="279" r:id="rId30"/>
    <p:sldId id="280" r:id="rId31"/>
    <p:sldId id="256" r:id="rId32"/>
    <p:sldId id="276" r:id="rId33"/>
    <p:sldId id="281" r:id="rId34"/>
    <p:sldId id="277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D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50397D-DE01-44BF-84FB-72A7DE706D21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CE6DE-B569-4CD4-943A-F8FDC82EC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14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8639C-C423-4032-A0EF-3556FA435332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2544-8011-47EE-9623-106D16413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97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8639C-C423-4032-A0EF-3556FA435332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2544-8011-47EE-9623-106D16413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141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8639C-C423-4032-A0EF-3556FA435332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2544-8011-47EE-9623-106D16413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260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8639C-C423-4032-A0EF-3556FA435332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2544-8011-47EE-9623-106D16413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445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8639C-C423-4032-A0EF-3556FA435332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2544-8011-47EE-9623-106D16413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126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8639C-C423-4032-A0EF-3556FA435332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2544-8011-47EE-9623-106D16413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003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8639C-C423-4032-A0EF-3556FA435332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2544-8011-47EE-9623-106D16413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846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8639C-C423-4032-A0EF-3556FA435332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2544-8011-47EE-9623-106D16413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92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8639C-C423-4032-A0EF-3556FA435332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2544-8011-47EE-9623-106D16413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508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8639C-C423-4032-A0EF-3556FA435332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2544-8011-47EE-9623-106D16413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425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8639C-C423-4032-A0EF-3556FA435332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2544-8011-47EE-9623-106D16413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959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8639C-C423-4032-A0EF-3556FA435332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A2544-8011-47EE-9623-106D16413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94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772816"/>
            <a:ext cx="8928992" cy="1470025"/>
          </a:xfrm>
        </p:spPr>
        <p:txBody>
          <a:bodyPr>
            <a:noAutofit/>
          </a:bodyPr>
          <a:lstStyle/>
          <a:p>
            <a:r>
              <a:rPr lang="ru-RU" b="1" dirty="0">
                <a:latin typeface="Arial Black" panose="020B0A04020102020204" pitchFamily="34" charset="0"/>
              </a:rPr>
              <a:t>Сложение сил. Равнодействующая сила. 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3861048"/>
            <a:ext cx="6400800" cy="1752600"/>
          </a:xfrm>
        </p:spPr>
        <p:txBody>
          <a:bodyPr/>
          <a:lstStyle/>
          <a:p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«Б» класс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7" t="13080" r="10103" b="5116"/>
          <a:stretch/>
        </p:blipFill>
        <p:spPr>
          <a:xfrm>
            <a:off x="395536" y="3501008"/>
            <a:ext cx="4104456" cy="3235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191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3" t="19247" r="34742" b="11309"/>
          <a:stretch/>
        </p:blipFill>
        <p:spPr bwMode="auto">
          <a:xfrm>
            <a:off x="1425" y="-1"/>
            <a:ext cx="9142575" cy="659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189" y="5085184"/>
            <a:ext cx="814204" cy="61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57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8" t="17388" r="35064" b="11211"/>
          <a:stretch/>
        </p:blipFill>
        <p:spPr bwMode="auto">
          <a:xfrm>
            <a:off x="26775" y="0"/>
            <a:ext cx="9117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258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8" t="17388" r="35064" b="11211"/>
          <a:stretch/>
        </p:blipFill>
        <p:spPr bwMode="auto">
          <a:xfrm>
            <a:off x="26775" y="0"/>
            <a:ext cx="9117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011" y="6165304"/>
            <a:ext cx="476090" cy="36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80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Autofit/>
          </a:bodyPr>
          <a:lstStyle/>
          <a:p>
            <a:endParaRPr lang="ru-RU" sz="4000" dirty="0"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6" t="20760" r="23810" b="23214"/>
          <a:stretch/>
        </p:blipFill>
        <p:spPr bwMode="auto">
          <a:xfrm>
            <a:off x="654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513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124744"/>
            <a:ext cx="8928992" cy="1470025"/>
          </a:xfrm>
        </p:spPr>
        <p:txBody>
          <a:bodyPr>
            <a:noAutofit/>
          </a:bodyPr>
          <a:lstStyle/>
          <a:p>
            <a:r>
              <a:rPr lang="ru-RU" b="1" dirty="0">
                <a:latin typeface="Arial Black" panose="020B0A04020102020204" pitchFamily="34" charset="0"/>
              </a:rPr>
              <a:t>Сложение сил. Равнодействующая сила. 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7" t="13080" r="10103" b="5116"/>
          <a:stretch/>
        </p:blipFill>
        <p:spPr>
          <a:xfrm>
            <a:off x="2411760" y="2924944"/>
            <a:ext cx="4392488" cy="346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04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Autofit/>
          </a:bodyPr>
          <a:lstStyle/>
          <a:p>
            <a:endParaRPr lang="ru-RU" sz="4000" dirty="0">
              <a:latin typeface="Arial Black" panose="020B0A040201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7" t="10912" r="23363" b="23215"/>
          <a:stretch/>
        </p:blipFill>
        <p:spPr bwMode="auto">
          <a:xfrm>
            <a:off x="-1" y="-72572"/>
            <a:ext cx="9187715" cy="693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894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130425"/>
            <a:ext cx="8280920" cy="1470025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r>
              <a:rPr lang="ru-RU" sz="3200" b="1" dirty="0" smtClean="0"/>
              <a:t>Сила</a:t>
            </a:r>
            <a:r>
              <a:rPr lang="ru-RU" sz="3200" b="1" dirty="0"/>
              <a:t>,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которая оказывает </a:t>
            </a:r>
            <a:r>
              <a:rPr lang="ru-RU" sz="3200" b="1" dirty="0"/>
              <a:t>на тело такое же действие, как несколько одновременно </a:t>
            </a:r>
            <a:r>
              <a:rPr lang="ru-RU" sz="3200" b="1" dirty="0" smtClean="0"/>
              <a:t>действующих на него сил, называется равнодействующей этих сил. 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80694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280920" cy="1470025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r>
              <a:rPr lang="ru-RU" sz="3200" b="1" dirty="0" smtClean="0"/>
              <a:t>Проведем опыт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5" name="Рисунок 4" descr="C:\Users\Sveta\AppData\Local\Temp\FineReader11\media\image1.jpe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00175"/>
            <a:ext cx="5400600" cy="51251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67036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8280920" cy="1470025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r>
              <a:rPr lang="ru-RU" sz="3200" b="1" dirty="0" smtClean="0"/>
              <a:t>Изобразим эти силы схематически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4" name="Рисунок 3" descr="C:\Users\Sveta\AppData\Local\Temp\FineReader11\media\image2.jpe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44824"/>
            <a:ext cx="4968552" cy="3960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79447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130425"/>
            <a:ext cx="8280920" cy="1470025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r>
              <a:rPr lang="ru-RU" sz="3200" b="1" dirty="0" smtClean="0"/>
              <a:t>Модуль равнодействующей сил, действующих на тело в одном направлении по одной прямой, равен сумме модулей этих сил. </a:t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>Направление равнодействующей такое же, как и отдельных сил. 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50888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Arial Black" panose="020B0A04020102020204" pitchFamily="34" charset="0"/>
              </a:rPr>
              <a:t>«Если вы в этом разберетесь как следует, вы лучше сможете следить за ходом моей мысли при изложении дальнейшего» </a:t>
            </a:r>
            <a:br>
              <a:rPr lang="ru-RU" sz="4000" dirty="0" smtClean="0">
                <a:latin typeface="Arial Black" panose="020B0A04020102020204" pitchFamily="34" charset="0"/>
              </a:rPr>
            </a:br>
            <a:r>
              <a:rPr lang="ru-RU" sz="4000" dirty="0">
                <a:latin typeface="Arial Black" panose="020B0A04020102020204" pitchFamily="34" charset="0"/>
              </a:rPr>
              <a:t>	</a:t>
            </a:r>
            <a:r>
              <a:rPr lang="ru-RU" sz="4000" dirty="0" smtClean="0">
                <a:latin typeface="Arial Black" panose="020B0A04020102020204" pitchFamily="34" charset="0"/>
              </a:rPr>
              <a:t>			</a:t>
            </a:r>
            <a:br>
              <a:rPr lang="ru-RU" sz="4000" dirty="0" smtClean="0">
                <a:latin typeface="Arial Black" panose="020B0A04020102020204" pitchFamily="34" charset="0"/>
              </a:rPr>
            </a:br>
            <a:r>
              <a:rPr lang="ru-RU" sz="4000" dirty="0">
                <a:latin typeface="Arial Black" panose="020B0A04020102020204" pitchFamily="34" charset="0"/>
              </a:rPr>
              <a:t>	</a:t>
            </a:r>
            <a:r>
              <a:rPr lang="ru-RU" sz="4000" dirty="0" smtClean="0">
                <a:latin typeface="Arial Black" panose="020B0A04020102020204" pitchFamily="34" charset="0"/>
              </a:rPr>
              <a:t>			    </a:t>
            </a:r>
            <a:r>
              <a:rPr lang="ru-RU" sz="4000" dirty="0">
                <a:latin typeface="Arial Black" panose="020B0A04020102020204" pitchFamily="34" charset="0"/>
              </a:rPr>
              <a:t>Майкл Фарадей</a:t>
            </a:r>
          </a:p>
        </p:txBody>
      </p:sp>
    </p:spTree>
    <p:extLst>
      <p:ext uri="{BB962C8B-B14F-4D97-AF65-F5344CB8AC3E}">
        <p14:creationId xmlns:p14="http://schemas.microsoft.com/office/powerpoint/2010/main" val="122929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Autofit/>
          </a:bodyPr>
          <a:lstStyle/>
          <a:p>
            <a:endParaRPr lang="ru-RU" sz="4000" dirty="0">
              <a:latin typeface="Arial Black" panose="020B0A040201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1" t="12897" r="23475" b="22421"/>
          <a:stretch/>
        </p:blipFill>
        <p:spPr bwMode="auto">
          <a:xfrm>
            <a:off x="0" y="0"/>
            <a:ext cx="917231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6632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124744"/>
            <a:ext cx="8280920" cy="1470025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>Действие двух противоположно направленных сил можно заменить одной силой, модуль которой равен разности модулей двух приложенных сил и которая </a:t>
            </a:r>
            <a:r>
              <a:rPr lang="ru-RU" sz="3200" b="1" u="sng" dirty="0" smtClean="0"/>
              <a:t>направлена в сторону большей силы</a:t>
            </a:r>
            <a:r>
              <a:rPr lang="ru-RU" sz="3200" b="1" dirty="0" smtClean="0"/>
              <a:t>. 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8346949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8280920" cy="1470025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r>
              <a:rPr lang="ru-RU" sz="3200" b="1" dirty="0" smtClean="0"/>
              <a:t>Изобразим эти силы схематически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5" name="Рисунок 4" descr="C:\Users\Sveta\AppData\Local\Temp\FineReader11\media\image4.jpe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84784"/>
            <a:ext cx="3744416" cy="4968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71497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Autofit/>
          </a:bodyPr>
          <a:lstStyle/>
          <a:p>
            <a:endParaRPr lang="ru-RU" sz="4000" dirty="0">
              <a:latin typeface="Arial Black" panose="020B0A040201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4" t="11706" r="25371" b="26389"/>
          <a:stretch/>
        </p:blipFill>
        <p:spPr bwMode="auto">
          <a:xfrm>
            <a:off x="0" y="0"/>
            <a:ext cx="919603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69550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280920" cy="1470025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r>
              <a:rPr lang="ru-RU" sz="3200" b="1" dirty="0" smtClean="0"/>
              <a:t>Проведем опыт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4" name="Рисунок 3" descr="C:\Users\Sveta\AppData\Local\Temp\FineReader11\media\image1.jpe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40768"/>
            <a:ext cx="6336704" cy="52565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82479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268760"/>
            <a:ext cx="8568952" cy="1470025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>Если равнодействующая сил, приложенных к телу, равна нулю, тело находится в состоянии покоя или движется равномерно и прямолинейно.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265591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48680"/>
            <a:ext cx="6048672" cy="46805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62903" y="3573016"/>
            <a:ext cx="47525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…Однажды Лебедь, Рак да Щука</a:t>
            </a:r>
            <a:br>
              <a:rPr lang="ru-RU" sz="2000" b="1" dirty="0"/>
            </a:br>
            <a:r>
              <a:rPr lang="ru-RU" sz="2000" b="1" dirty="0"/>
              <a:t>Везти с поклажей воз взялись,</a:t>
            </a:r>
            <a:br>
              <a:rPr lang="ru-RU" sz="2000" b="1" dirty="0"/>
            </a:br>
            <a:r>
              <a:rPr lang="ru-RU" sz="2000" b="1" dirty="0"/>
              <a:t>И вместе трое все в него впряглись</a:t>
            </a:r>
            <a:br>
              <a:rPr lang="ru-RU" sz="2000" b="1" dirty="0"/>
            </a:br>
            <a:r>
              <a:rPr lang="ru-RU" sz="2000" b="1" dirty="0"/>
              <a:t>Из кожи лезут вон, а возу все нет ходу!</a:t>
            </a:r>
            <a:br>
              <a:rPr lang="ru-RU" sz="2000" b="1" dirty="0"/>
            </a:br>
            <a:r>
              <a:rPr lang="ru-RU" sz="2000" b="1" dirty="0"/>
              <a:t>Поклажа бы для них казалась и легка</a:t>
            </a:r>
            <a:br>
              <a:rPr lang="ru-RU" sz="2000" b="1" dirty="0"/>
            </a:br>
            <a:r>
              <a:rPr lang="ru-RU" sz="2000" b="1" dirty="0"/>
              <a:t>Да Лебедь тянет в облака,</a:t>
            </a:r>
            <a:br>
              <a:rPr lang="ru-RU" sz="2000" b="1" dirty="0"/>
            </a:br>
            <a:r>
              <a:rPr lang="ru-RU" sz="2000" b="1" dirty="0"/>
              <a:t>Рак пятится назад, а Щука тянет в воду…</a:t>
            </a:r>
          </a:p>
          <a:p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18914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2429377" cy="3672408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303853" y="2967087"/>
            <a:ext cx="727280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l" rtl="0">
              <a:spcBef>
                <a:spcPct val="0"/>
              </a:spcBef>
            </a:pPr>
            <a:r>
              <a:rPr lang="ru-RU" sz="3200" b="1" dirty="0" smtClean="0"/>
              <a:t>Находить равнодействующую можно  только для сил, приложенных к одному телу.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715156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9" t="11905" r="24145" b="58410"/>
          <a:stretch/>
        </p:blipFill>
        <p:spPr bwMode="auto">
          <a:xfrm>
            <a:off x="0" y="-1"/>
            <a:ext cx="9144000" cy="2809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http://detlib70.ru/userfiles/image/605028161174730686bd1_b.pn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52" y="2809188"/>
            <a:ext cx="6264696" cy="39321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51243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1452" y="476672"/>
            <a:ext cx="86330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3200" b="1" dirty="0"/>
              <a:t>Справилась бы с репкой эта компания без мышки, если силы, удерживающие репку в земле равны 791 Н. </a:t>
            </a:r>
          </a:p>
        </p:txBody>
      </p:sp>
      <p:pic>
        <p:nvPicPr>
          <p:cNvPr id="5" name="Рисунок 4" descr="http://ic.pics.livejournal.com/ntk_kak/22677677/1486242/1486242_original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"/>
          <a:stretch/>
        </p:blipFill>
        <p:spPr bwMode="auto">
          <a:xfrm>
            <a:off x="1475656" y="2057165"/>
            <a:ext cx="6048672" cy="45728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296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8" t="20437" r="31201" b="7595"/>
          <a:stretch/>
        </p:blipFill>
        <p:spPr bwMode="auto">
          <a:xfrm>
            <a:off x="-891" y="0"/>
            <a:ext cx="914489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997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516" y="53819"/>
            <a:ext cx="87129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/>
              <a:t>Канат перетягивают 6 человек. Трое тянут его в одну сторону с силами </a:t>
            </a:r>
            <a:r>
              <a:rPr lang="ru-RU" sz="3200" b="1" dirty="0" smtClean="0"/>
              <a:t>1 Н</a:t>
            </a:r>
            <a:r>
              <a:rPr lang="ru-RU" sz="3200" b="1" dirty="0"/>
              <a:t>, 5</a:t>
            </a:r>
            <a:r>
              <a:rPr lang="ru-RU" sz="3200" b="1" dirty="0" smtClean="0"/>
              <a:t> </a:t>
            </a:r>
            <a:r>
              <a:rPr lang="ru-RU" sz="3200" b="1" dirty="0"/>
              <a:t>Н и </a:t>
            </a:r>
            <a:r>
              <a:rPr lang="ru-RU" sz="3200" b="1" dirty="0" smtClean="0"/>
              <a:t>3 Н</a:t>
            </a:r>
            <a:r>
              <a:rPr lang="ru-RU" sz="3200" b="1" dirty="0"/>
              <a:t>, и еще трое в противоположную сторону с силами 2</a:t>
            </a:r>
            <a:r>
              <a:rPr lang="ru-RU" sz="3200" b="1" dirty="0" smtClean="0"/>
              <a:t> Н</a:t>
            </a:r>
            <a:r>
              <a:rPr lang="ru-RU" sz="3200" b="1" dirty="0"/>
              <a:t>, </a:t>
            </a:r>
            <a:r>
              <a:rPr lang="ru-RU" sz="3200" b="1" dirty="0" smtClean="0"/>
              <a:t>4 </a:t>
            </a:r>
            <a:r>
              <a:rPr lang="ru-RU" sz="3200" b="1" dirty="0"/>
              <a:t>Н и 3</a:t>
            </a:r>
            <a:r>
              <a:rPr lang="ru-RU" sz="3200" b="1" dirty="0" smtClean="0"/>
              <a:t> </a:t>
            </a:r>
            <a:r>
              <a:rPr lang="ru-RU" sz="3200" b="1" dirty="0"/>
              <a:t>Н. В каком направлении будет двигаться канат, и чему равна равнодействующая этих сил. Сделайте рисунок.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3235628"/>
            <a:ext cx="8255000" cy="3365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40088" y="2852936"/>
            <a:ext cx="710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5 Н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092280" y="3100807"/>
            <a:ext cx="710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1</a:t>
            </a:r>
            <a:r>
              <a:rPr lang="ru-RU" sz="2400" b="1" dirty="0" smtClean="0"/>
              <a:t> Н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033435" y="3339251"/>
            <a:ext cx="710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3</a:t>
            </a:r>
            <a:r>
              <a:rPr lang="ru-RU" sz="2400" b="1" dirty="0" smtClean="0"/>
              <a:t> Н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123728" y="3080139"/>
            <a:ext cx="710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4</a:t>
            </a:r>
            <a:r>
              <a:rPr lang="ru-RU" sz="2400" b="1" dirty="0" smtClean="0"/>
              <a:t> Н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331640" y="3224386"/>
            <a:ext cx="710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2</a:t>
            </a:r>
            <a:r>
              <a:rPr lang="ru-RU" sz="2400" b="1" dirty="0" smtClean="0"/>
              <a:t> Н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23528" y="3310971"/>
            <a:ext cx="710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3</a:t>
            </a:r>
            <a:r>
              <a:rPr lang="ru-RU" sz="2400" b="1" dirty="0" smtClean="0"/>
              <a:t> Н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50446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3" t="20952" r="31169" b="8333"/>
          <a:stretch/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71096"/>
            <a:ext cx="2492896" cy="24928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824" y="1268760"/>
            <a:ext cx="2340349" cy="23403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790143"/>
            <a:ext cx="2555230" cy="28810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5536" y="97109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 Black" panose="020B0A04020102020204" pitchFamily="34" charset="0"/>
              </a:rPr>
              <a:t>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01824" y="97109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 Black" panose="020B0A04020102020204" pitchFamily="34" charset="0"/>
              </a:rPr>
              <a:t>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80112" y="97109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anose="020B0A04020102020204" pitchFamily="34" charset="0"/>
              </a:rPr>
              <a:t>С</a:t>
            </a:r>
            <a:endParaRPr lang="ru-RU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10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620688"/>
            <a:ext cx="86409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3200" b="1" dirty="0"/>
              <a:t>Что нового ты узнал на уроке</a:t>
            </a:r>
            <a:r>
              <a:rPr lang="ru-RU" sz="3200" b="1" dirty="0" smtClean="0"/>
              <a:t>?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endParaRPr lang="ru-RU" sz="3200" b="1" dirty="0"/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3200" b="1" dirty="0"/>
              <a:t>Какие знания, полученные на </a:t>
            </a:r>
            <a:r>
              <a:rPr lang="ru-RU" sz="3200" b="1" dirty="0" smtClean="0"/>
              <a:t>уроке, понадобятся </a:t>
            </a:r>
            <a:r>
              <a:rPr lang="ru-RU" sz="3200" b="1" dirty="0"/>
              <a:t>тебе в будущем</a:t>
            </a:r>
            <a:r>
              <a:rPr lang="ru-RU" sz="3200" b="1" dirty="0" smtClean="0"/>
              <a:t>?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endParaRPr lang="ru-RU" sz="3200" b="1" dirty="0"/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3200" b="1" dirty="0" smtClean="0"/>
              <a:t>Какие </a:t>
            </a:r>
            <a:r>
              <a:rPr lang="ru-RU" sz="3200" b="1" dirty="0"/>
              <a:t>способы и приемы работы ты использовал на уроке</a:t>
            </a:r>
            <a:r>
              <a:rPr lang="ru-RU" sz="3200" b="1" dirty="0" smtClean="0"/>
              <a:t>?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endParaRPr lang="ru-RU" sz="3200" b="1" dirty="0"/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3200" b="1" dirty="0"/>
              <a:t>За что бы ты себя похвалил на уроке</a:t>
            </a:r>
            <a:r>
              <a:rPr lang="ru-RU" sz="3200" b="1" dirty="0" smtClean="0"/>
              <a:t>?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endParaRPr lang="ru-RU" sz="3200" b="1" dirty="0"/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3200" b="1" dirty="0"/>
              <a:t>Что тебе понравилось на уроке больше всего?</a:t>
            </a:r>
          </a:p>
        </p:txBody>
      </p:sp>
    </p:spTree>
    <p:extLst>
      <p:ext uri="{BB962C8B-B14F-4D97-AF65-F5344CB8AC3E}">
        <p14:creationId xmlns:p14="http://schemas.microsoft.com/office/powerpoint/2010/main" val="53328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latin typeface="Arial Black" pitchFamily="34" charset="0"/>
              </a:rPr>
              <a:t>Домашнее задание</a:t>
            </a:r>
            <a:endParaRPr lang="ru-RU" sz="3200" b="1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340768"/>
            <a:ext cx="4536504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94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atin typeface="Arial Black" panose="020B0A04020102020204" pitchFamily="34" charset="0"/>
              </a:rPr>
              <a:t>Спасибо за урок!!!</a:t>
            </a:r>
            <a:endParaRPr lang="ru-RU" sz="6000" b="1" dirty="0"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07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8" t="20437" r="31201" b="7595"/>
          <a:stretch/>
        </p:blipFill>
        <p:spPr bwMode="auto">
          <a:xfrm>
            <a:off x="-891" y="0"/>
            <a:ext cx="914489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5445224"/>
            <a:ext cx="1078896" cy="81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33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9" t="19643" r="36632" b="782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099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9" t="19643" r="36632" b="782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5465767"/>
            <a:ext cx="1078896" cy="81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21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3" t="19840" r="24328" b="10185"/>
          <a:stretch/>
        </p:blipFill>
        <p:spPr bwMode="auto">
          <a:xfrm>
            <a:off x="0" y="31900"/>
            <a:ext cx="9144000" cy="6061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787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3" t="19840" r="24328" b="10185"/>
          <a:stretch/>
        </p:blipFill>
        <p:spPr bwMode="auto">
          <a:xfrm>
            <a:off x="0" y="31900"/>
            <a:ext cx="9144000" cy="6061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581128"/>
            <a:ext cx="843318" cy="63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93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3" t="19247" r="34742" b="11309"/>
          <a:stretch/>
        </p:blipFill>
        <p:spPr bwMode="auto">
          <a:xfrm>
            <a:off x="1425" y="-1"/>
            <a:ext cx="9142575" cy="659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182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234</Words>
  <Application>Microsoft Office PowerPoint</Application>
  <PresentationFormat>Экран (4:3)</PresentationFormat>
  <Paragraphs>36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Сложение сил. Равнодействующая сила. </vt:lpstr>
      <vt:lpstr>«Если вы в этом разберетесь как следует, вы лучше сможете следить за ходом моей мысли при изложении дальнейшего»               Майкл Фарадей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Сложение сил. Равнодействующая сила. </vt:lpstr>
      <vt:lpstr>Презентация PowerPoint</vt:lpstr>
      <vt:lpstr>Сила,   которая оказывает на тело такое же действие, как несколько одновременно действующих на него сил, называется равнодействующей этих сил.  </vt:lpstr>
      <vt:lpstr>Проведем опыт </vt:lpstr>
      <vt:lpstr>Изобразим эти силы схематически </vt:lpstr>
      <vt:lpstr>Модуль равнодействующей сил, действующих на тело в одном направлении по одной прямой, равен сумме модулей этих сил.   Направление равнодействующей такое же, как и отдельных сил.  </vt:lpstr>
      <vt:lpstr>Презентация PowerPoint</vt:lpstr>
      <vt:lpstr>    Действие двух противоположно направленных сил можно заменить одной силой, модуль которой равен разности модулей двух приложенных сил и которая направлена в сторону большей силы.  </vt:lpstr>
      <vt:lpstr>Изобразим эти силы схематически </vt:lpstr>
      <vt:lpstr>Презентация PowerPoint</vt:lpstr>
      <vt:lpstr>Проведем опыт </vt:lpstr>
      <vt:lpstr>    Если равнодействующая сил, приложенных к телу, равна нулю, тело находится в состоянии покоя или движется равномерно и прямолинейно.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</vt:lpstr>
      <vt:lpstr>Спасибо за урок!!!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ЦТДиМ</dc:creator>
  <cp:lastModifiedBy>Компьютер</cp:lastModifiedBy>
  <cp:revision>19</cp:revision>
  <dcterms:created xsi:type="dcterms:W3CDTF">2020-01-28T17:38:38Z</dcterms:created>
  <dcterms:modified xsi:type="dcterms:W3CDTF">2020-05-06T10:29:20Z</dcterms:modified>
</cp:coreProperties>
</file>